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>
        <p:scale>
          <a:sx n="53" d="100"/>
          <a:sy n="53" d="100"/>
        </p:scale>
        <p:origin x="-492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066800"/>
            <a:ext cx="9905999" cy="3541714"/>
          </a:xfrm>
        </p:spPr>
        <p:txBody>
          <a:bodyPr/>
          <a:lstStyle/>
          <a:p>
            <a:pPr algn="ctr"/>
            <a:endParaRPr lang="es-CO" dirty="0" smtClean="0"/>
          </a:p>
          <a:p>
            <a:pPr algn="ctr"/>
            <a:endParaRPr lang="es-CO" dirty="0"/>
          </a:p>
          <a:p>
            <a:pPr algn="ctr"/>
            <a:endParaRPr lang="es-CO" dirty="0" smtClean="0"/>
          </a:p>
          <a:p>
            <a:pPr marL="0" indent="0" algn="ctr">
              <a:buNone/>
            </a:pPr>
            <a:r>
              <a:rPr lang="es-CO" sz="3200" dirty="0" smtClean="0">
                <a:solidFill>
                  <a:schemeClr val="bg1"/>
                </a:solidFill>
              </a:rPr>
              <a:t>Good Afternoon  Classmate and teacher , today sara and I we will talk about conditional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2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E2BDC2-0F75-654E-8199-243CFD243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6400"/>
            <a:ext cx="9096375" cy="2387600"/>
          </a:xfrm>
        </p:spPr>
        <p:txBody>
          <a:bodyPr>
            <a:normAutofit fontScale="90000"/>
          </a:bodyPr>
          <a:lstStyle/>
          <a:p>
            <a:r>
              <a:rPr lang="es-US" dirty="0">
                <a:solidFill>
                  <a:schemeClr val="bg1"/>
                </a:solidFill>
              </a:rPr>
              <a:t>Condicionales</a:t>
            </a:r>
            <a:r>
              <a:rPr lang="es-US" dirty="0"/>
              <a:t> </a:t>
            </a:r>
            <a:br>
              <a:rPr lang="es-US" dirty="0"/>
            </a:br>
            <a:r>
              <a:rPr lang="es-US" dirty="0"/>
              <a:t/>
            </a:r>
            <a:br>
              <a:rPr lang="es-US" dirty="0"/>
            </a:br>
            <a:r>
              <a:rPr lang="es-US" dirty="0">
                <a:solidFill>
                  <a:schemeClr val="bg1"/>
                </a:solidFill>
              </a:rPr>
              <a:t>sara Valentina </a:t>
            </a:r>
            <a:r>
              <a:rPr lang="es-US" dirty="0" smtClean="0">
                <a:solidFill>
                  <a:schemeClr val="bg1"/>
                </a:solidFill>
              </a:rPr>
              <a:t>ríos </a:t>
            </a:r>
            <a:r>
              <a:rPr lang="es-US" dirty="0">
                <a:solidFill>
                  <a:schemeClr val="bg1"/>
                </a:solidFill>
              </a:rPr>
              <a:t/>
            </a:r>
            <a:br>
              <a:rPr lang="es-US" dirty="0">
                <a:solidFill>
                  <a:schemeClr val="bg1"/>
                </a:solidFill>
              </a:rPr>
            </a:br>
            <a:r>
              <a:rPr lang="es-US" dirty="0">
                <a:solidFill>
                  <a:schemeClr val="bg1"/>
                </a:solidFill>
              </a:rPr>
              <a:t>laura </a:t>
            </a:r>
            <a:r>
              <a:rPr lang="es-US" dirty="0" smtClean="0">
                <a:solidFill>
                  <a:schemeClr val="bg1"/>
                </a:solidFill>
              </a:rPr>
              <a:t>Marcela carrasquilla</a:t>
            </a:r>
            <a:r>
              <a:rPr lang="es-US" dirty="0">
                <a:solidFill>
                  <a:schemeClr val="bg1"/>
                </a:solidFill>
              </a:rPr>
              <a:t/>
            </a:r>
            <a:br>
              <a:rPr lang="es-US" dirty="0">
                <a:solidFill>
                  <a:schemeClr val="bg1"/>
                </a:solidFill>
              </a:rPr>
            </a:br>
            <a:r>
              <a:rPr lang="es-US" dirty="0">
                <a:solidFill>
                  <a:schemeClr val="bg1"/>
                </a:solidFill>
              </a:rPr>
              <a:t>11°2</a:t>
            </a:r>
          </a:p>
        </p:txBody>
      </p:sp>
    </p:spTree>
    <p:extLst>
      <p:ext uri="{BB962C8B-B14F-4D97-AF65-F5344CB8AC3E}">
        <p14:creationId xmlns:p14="http://schemas.microsoft.com/office/powerpoint/2010/main" val="330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9331BD-461C-D147-9D52-2C9C5B998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Condicional tipo  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326D8C2-00A1-A345-87DE-A71925CD7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s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100" dirty="0">
                <a:solidFill>
                  <a:schemeClr val="bg1"/>
                </a:solidFill>
              </a:rPr>
              <a:t>when the time to which we refer is now or always and the Situation is real and possible</a:t>
            </a:r>
            <a:endParaRPr lang="es-US" sz="3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3100" dirty="0" smtClean="0">
                <a:solidFill>
                  <a:schemeClr val="bg1"/>
                </a:solidFill>
              </a:rPr>
              <a:t>Se </a:t>
            </a:r>
            <a:r>
              <a:rPr lang="es-US" sz="3100" dirty="0">
                <a:solidFill>
                  <a:schemeClr val="bg1"/>
                </a:solidFill>
              </a:rPr>
              <a:t>forman con un verbo en futuro en la oraciones principal y con otro en presente, de usa para verdades Universales </a:t>
            </a:r>
          </a:p>
          <a:p>
            <a:pPr marL="0" indent="0">
              <a:buNone/>
            </a:pPr>
            <a:r>
              <a:rPr lang="es-US" sz="3100" dirty="0" smtClean="0">
                <a:solidFill>
                  <a:schemeClr val="bg1"/>
                </a:solidFill>
              </a:rPr>
              <a:t>EXAMPLE:</a:t>
            </a:r>
            <a:endParaRPr lang="es-US" sz="3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3100" dirty="0">
                <a:solidFill>
                  <a:schemeClr val="bg1"/>
                </a:solidFill>
              </a:rPr>
              <a:t>-IF  water boils, it evaporates</a:t>
            </a:r>
          </a:p>
          <a:p>
            <a:pPr marL="0" indent="0">
              <a:buNone/>
            </a:pPr>
            <a:r>
              <a:rPr lang="es-US" sz="3100" dirty="0">
                <a:solidFill>
                  <a:schemeClr val="bg1"/>
                </a:solidFill>
              </a:rPr>
              <a:t>Si el agua hierve, se evapora</a:t>
            </a:r>
          </a:p>
          <a:p>
            <a:pPr marL="0" indent="0">
              <a:buNone/>
            </a:pPr>
            <a:endParaRPr lang="es-US" dirty="0"/>
          </a:p>
          <a:p>
            <a:pPr marL="0" indent="0">
              <a:buNone/>
            </a:pPr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32902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30E3A7-2382-DA40-B012-BAD8515B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Condicional tipo 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71D464A-4707-F344-81B6-C11F00237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conditional 1 is used to refer to the present or </a:t>
            </a:r>
            <a:r>
              <a:rPr lang="en-US" dirty="0" smtClean="0">
                <a:solidFill>
                  <a:schemeClr val="bg1"/>
                </a:solidFill>
              </a:rPr>
              <a:t>future</a:t>
            </a:r>
          </a:p>
          <a:p>
            <a:pPr marL="0" indent="0">
              <a:buNone/>
            </a:pPr>
            <a:r>
              <a:rPr lang="es-CO" dirty="0">
                <a:solidFill>
                  <a:schemeClr val="bg1"/>
                </a:solidFill>
              </a:rPr>
              <a:t>el condicional 1 se usa para referirse al presente o futuro</a:t>
            </a:r>
            <a:endParaRPr lang="es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dirty="0" smtClean="0">
                <a:solidFill>
                  <a:schemeClr val="bg1"/>
                </a:solidFill>
              </a:rPr>
              <a:t>EXAMPLE:</a:t>
            </a:r>
            <a:endParaRPr lang="es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dirty="0">
                <a:solidFill>
                  <a:schemeClr val="bg1"/>
                </a:solidFill>
              </a:rPr>
              <a:t>-IF you come for the weekend, we will go to the cinema</a:t>
            </a:r>
          </a:p>
          <a:p>
            <a:pPr marL="0" indent="0">
              <a:buNone/>
            </a:pPr>
            <a:r>
              <a:rPr lang="es-US" dirty="0">
                <a:solidFill>
                  <a:schemeClr val="bg1"/>
                </a:solidFill>
              </a:rPr>
              <a:t>Si vienes para el fin de semana, iremos al cine</a:t>
            </a:r>
          </a:p>
          <a:p>
            <a:endParaRPr lang="es-US" dirty="0"/>
          </a:p>
          <a:p>
            <a:endParaRPr lang="es-US" dirty="0"/>
          </a:p>
          <a:p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7964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AC6BC0-B452-C94E-9F53-28C2C4814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Condicional tipo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4A8A327-66AB-204C-9C09-99B38891E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s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100" dirty="0">
                <a:solidFill>
                  <a:schemeClr val="bg1"/>
                </a:solidFill>
              </a:rPr>
              <a:t>we use the second conditional to talk about situations that are not real in the </a:t>
            </a:r>
            <a:r>
              <a:rPr lang="en-US" sz="3100" dirty="0" smtClean="0">
                <a:solidFill>
                  <a:schemeClr val="bg1"/>
                </a:solidFill>
              </a:rPr>
              <a:t>present</a:t>
            </a:r>
          </a:p>
          <a:p>
            <a:pPr marL="0" indent="0">
              <a:buNone/>
            </a:pPr>
            <a:r>
              <a:rPr lang="es-CO" sz="3100" dirty="0">
                <a:solidFill>
                  <a:schemeClr val="bg1"/>
                </a:solidFill>
              </a:rPr>
              <a:t>usamos el segundo condicional para hablar sobre situaciones que no son reales en él presente</a:t>
            </a:r>
            <a:endParaRPr lang="es-US" sz="3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3100" dirty="0" smtClean="0">
                <a:solidFill>
                  <a:schemeClr val="bg1"/>
                </a:solidFill>
              </a:rPr>
              <a:t>EXAMPLE:</a:t>
            </a:r>
            <a:endParaRPr lang="es-US" sz="3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3100" dirty="0">
                <a:solidFill>
                  <a:schemeClr val="bg1"/>
                </a:solidFill>
              </a:rPr>
              <a:t>-if won the lottery, I would spend my Life travelling </a:t>
            </a:r>
          </a:p>
          <a:p>
            <a:pPr marL="0" indent="0">
              <a:buNone/>
            </a:pPr>
            <a:r>
              <a:rPr lang="es-US" sz="3100" dirty="0">
                <a:solidFill>
                  <a:schemeClr val="bg1"/>
                </a:solidFill>
              </a:rPr>
              <a:t>Si ganara la lotería, me pasaría la vida viajando 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89263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4F34D6-A1D2-CB4A-9F9A-4F161C36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9905998" cy="1478570"/>
          </a:xfrm>
        </p:spPr>
        <p:txBody>
          <a:bodyPr/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Condicional tipo 3</a:t>
            </a:r>
            <a:r>
              <a:rPr lang="es-US" dirty="0"/>
              <a:t/>
            </a:r>
            <a:br>
              <a:rPr lang="es-US" dirty="0"/>
            </a:br>
            <a:endParaRPr lang="es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C47784D-BF5E-724E-AA5A-5053217C6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52600"/>
            <a:ext cx="9982199" cy="3694114"/>
          </a:xfrm>
        </p:spPr>
        <p:txBody>
          <a:bodyPr>
            <a:normAutofit fontScale="62500" lnSpcReduction="20000"/>
          </a:bodyPr>
          <a:lstStyle/>
          <a:p>
            <a:endParaRPr lang="es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400" dirty="0">
                <a:solidFill>
                  <a:schemeClr val="bg1"/>
                </a:solidFill>
              </a:rPr>
              <a:t>conditional 3 refers to a hypothetical situation in the past and is formed according to the structure if + plus past perfect and perfect </a:t>
            </a:r>
            <a:r>
              <a:rPr lang="en-US" sz="3400" dirty="0" smtClean="0">
                <a:solidFill>
                  <a:schemeClr val="bg1"/>
                </a:solidFill>
              </a:rPr>
              <a:t>conditional</a:t>
            </a:r>
          </a:p>
          <a:p>
            <a:pPr marL="0" indent="0">
              <a:buNone/>
            </a:pPr>
            <a:r>
              <a:rPr lang="es-CO" sz="3400" dirty="0">
                <a:solidFill>
                  <a:schemeClr val="bg1"/>
                </a:solidFill>
              </a:rPr>
              <a:t>el condicional 3 se refiere a una situación hipotética en su pasado y se forma de acuerdo con la estructura si + mas pasado perfecto y perfecto condicional</a:t>
            </a:r>
            <a:endParaRPr lang="es-US" sz="3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3400" dirty="0" smtClean="0">
                <a:solidFill>
                  <a:schemeClr val="bg1"/>
                </a:solidFill>
              </a:rPr>
              <a:t>EXAMPLE:</a:t>
            </a:r>
          </a:p>
          <a:p>
            <a:pPr marL="0" indent="0">
              <a:buNone/>
            </a:pPr>
            <a:r>
              <a:rPr lang="es-US" sz="3400" dirty="0" smtClean="0">
                <a:solidFill>
                  <a:schemeClr val="bg1"/>
                </a:solidFill>
              </a:rPr>
              <a:t>-if </a:t>
            </a:r>
            <a:r>
              <a:rPr lang="es-US" sz="3400" dirty="0">
                <a:solidFill>
                  <a:schemeClr val="bg1"/>
                </a:solidFill>
              </a:rPr>
              <a:t>I has women up earlier, I would have arrived on time</a:t>
            </a:r>
          </a:p>
          <a:p>
            <a:pPr marL="0" indent="0">
              <a:buNone/>
            </a:pPr>
            <a:r>
              <a:rPr lang="es-US" sz="3400" dirty="0">
                <a:solidFill>
                  <a:schemeClr val="bg1"/>
                </a:solidFill>
              </a:rPr>
              <a:t>Si me hubiera levantado antes, habría llegado a tiempo</a:t>
            </a:r>
          </a:p>
          <a:p>
            <a:endParaRPr lang="es-US" dirty="0"/>
          </a:p>
          <a:p>
            <a:endParaRPr lang="es-US" dirty="0"/>
          </a:p>
          <a:p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1166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9F3FD6-D9FA-914A-887A-E87B4570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US" dirty="0">
                <a:solidFill>
                  <a:schemeClr val="bg1"/>
                </a:solidFill>
              </a:rPr>
              <a:t>Condicional mixto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58EED0B-0E5D-C64E-B550-8735E8932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05000"/>
            <a:ext cx="9905999" cy="3541714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in a mixed conditional sentence there is the possibility of the two propositions that those who compose refer to different periods or </a:t>
            </a:r>
            <a:r>
              <a:rPr lang="en-US" sz="2600" dirty="0" smtClean="0">
                <a:solidFill>
                  <a:schemeClr val="bg1"/>
                </a:solidFill>
              </a:rPr>
              <a:t>moments</a:t>
            </a:r>
          </a:p>
          <a:p>
            <a:r>
              <a:rPr lang="es-CO" sz="2600" dirty="0">
                <a:solidFill>
                  <a:schemeClr val="bg1"/>
                </a:solidFill>
              </a:rPr>
              <a:t>en una oración condicional mixta existe la posibilidad de las dos proposiciones que los componentes se refieran a diferentes períodos o momentos</a:t>
            </a:r>
            <a:endParaRPr lang="es-US" sz="2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2600" dirty="0" smtClean="0">
                <a:solidFill>
                  <a:schemeClr val="bg1"/>
                </a:solidFill>
              </a:rPr>
              <a:t>EJEMPLO:</a:t>
            </a:r>
            <a:endParaRPr lang="es-US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US" sz="2600" dirty="0">
                <a:solidFill>
                  <a:schemeClr val="bg1"/>
                </a:solidFill>
              </a:rPr>
              <a:t>-if the students has More time, they would have finished their work yesterday. </a:t>
            </a:r>
          </a:p>
          <a:p>
            <a:endParaRPr lang="es-US" dirty="0"/>
          </a:p>
          <a:p>
            <a:endParaRPr lang="es-US" dirty="0"/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25671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332</Words>
  <Application>Microsoft Office PowerPoint</Application>
  <PresentationFormat>Personalizado</PresentationFormat>
  <Paragraphs>43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Circuito</vt:lpstr>
      <vt:lpstr>Presentación de PowerPoint</vt:lpstr>
      <vt:lpstr>Condicionales   sara Valentina ríos  laura Marcela carrasquilla 11°2</vt:lpstr>
      <vt:lpstr>Condicional tipo  0</vt:lpstr>
      <vt:lpstr>Condicional tipo 1</vt:lpstr>
      <vt:lpstr>Condicional tipo 2</vt:lpstr>
      <vt:lpstr>Condicional tipo 3 </vt:lpstr>
      <vt:lpstr>Condicional mixto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Condicionales   sara Valentina rios  laura Marcela carrasquilla 11°2</dc:title>
  <dc:creator>Usuario desconocido</dc:creator>
  <cp:lastModifiedBy>Personal</cp:lastModifiedBy>
  <cp:revision>8</cp:revision>
  <dcterms:created xsi:type="dcterms:W3CDTF">2020-05-14T15:59:10Z</dcterms:created>
  <dcterms:modified xsi:type="dcterms:W3CDTF">2020-05-14T18:47:15Z</dcterms:modified>
</cp:coreProperties>
</file>